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3" r:id="rId5"/>
    <p:sldId id="264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D4EC46-3938-45CD-B9C6-6D1F2CA3628B}" v="13" dt="2026-06-24T07:25:39.5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91" d="100"/>
          <a:sy n="91" d="100"/>
        </p:scale>
        <p:origin x="14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FBEF4-B47D-03DA-7F99-FE19064B96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E1172D-BD14-45C3-B4E5-4E39BE7573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95D686-67D7-3A68-6A70-32A383319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1694-9FE6-497C-8BD2-6F9608774EF6}" type="datetimeFigureOut">
              <a:rPr lang="en-FI" smtClean="0"/>
              <a:t>24/06/2026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CC26A-97DC-C150-6C63-6AFB99E44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AD256-35A1-849A-8F73-5BC18AB68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4696-6494-4490-9044-0363AC20BD2F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233096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22CB5-5C45-7BF7-662B-56ABDF05B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EED343-71D8-7DB4-4AE8-8993DA3B8E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8AE6B-8A24-B984-CC87-BCD2BF045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1694-9FE6-497C-8BD2-6F9608774EF6}" type="datetimeFigureOut">
              <a:rPr lang="en-FI" smtClean="0"/>
              <a:t>24/06/2026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1CAABA-F8BD-2D1B-720A-B3F4CF278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7BDB8-5ACA-4166-F3D7-3314845C4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4696-6494-4490-9044-0363AC20BD2F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17880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706A3C-2159-1637-0115-FBB61A14E6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EEC5AF-81CC-30E9-107C-840CED58EA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37064-B50F-75FA-B7AB-B6A2960E2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1694-9FE6-497C-8BD2-6F9608774EF6}" type="datetimeFigureOut">
              <a:rPr lang="en-FI" smtClean="0"/>
              <a:t>24/06/2026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9BD32B-160B-01CB-2DAC-30FE0FECB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6346E-CE32-19BE-0A96-969FC9FCA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4696-6494-4490-9044-0363AC20BD2F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62400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C6461-C5A1-B64A-0BFD-E43B98B6C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B33A6-0741-6207-1BB0-E91E8BA837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EB918-7D66-A674-D47F-622052354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1694-9FE6-497C-8BD2-6F9608774EF6}" type="datetimeFigureOut">
              <a:rPr lang="en-FI" smtClean="0"/>
              <a:t>24/06/2026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0766D-E91F-A7B8-5DE6-B0B724902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4762C-722F-68BD-BB8D-640FC89D5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4696-6494-4490-9044-0363AC20BD2F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365582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4B59C-E308-8494-DABD-80E0CC639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B6A6C2-4EDA-8E09-5F13-118C8E482E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C4CFD2-84AB-BDDE-0744-1A3BFA286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1694-9FE6-497C-8BD2-6F9608774EF6}" type="datetimeFigureOut">
              <a:rPr lang="en-FI" smtClean="0"/>
              <a:t>24/06/2026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9D133-38D2-CADD-3071-5E425D11B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9D2D8E-D026-35EB-1BDF-B3CF520AB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4696-6494-4490-9044-0363AC20BD2F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09666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401EB-4B85-FCBE-4377-E915A2916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FCC65-E119-02D0-C991-62DDE9CFE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89917A-866A-9B54-AE0F-C3B0A4119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3DCC39-1A3D-CFB3-F883-D985B4F05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1694-9FE6-497C-8BD2-6F9608774EF6}" type="datetimeFigureOut">
              <a:rPr lang="en-FI" smtClean="0"/>
              <a:t>24/06/2026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D293D3-F140-C431-7997-16528B58F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415D64-95B5-2183-8DF4-484E0CEDD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4696-6494-4490-9044-0363AC20BD2F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009508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DE941-9298-B3EB-319E-F6068D38A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116B02-E2F3-6D86-4924-8614F03397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79FD26-FAA1-03E2-B5C9-AEB7218E6E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45981F-6069-A89D-F930-C393458322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E67576-E0DC-C1ED-ECEE-3E3EF763D1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A4A752-970A-CF30-038B-DA34C933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1694-9FE6-497C-8BD2-6F9608774EF6}" type="datetimeFigureOut">
              <a:rPr lang="en-FI" smtClean="0"/>
              <a:t>24/06/2026</a:t>
            </a:fld>
            <a:endParaRPr lang="en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5BF767-B8DE-7546-5A68-0D914E5FA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452D2D-7353-E901-B2FC-BE53D0BBE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4696-6494-4490-9044-0363AC20BD2F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700286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EE54C-0BA5-79AF-68C9-8AA870812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4E0756-5F02-C5F5-E8F6-70893D13C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1694-9FE6-497C-8BD2-6F9608774EF6}" type="datetimeFigureOut">
              <a:rPr lang="en-FI" smtClean="0"/>
              <a:t>24/06/2026</a:t>
            </a:fld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EB2469-6354-7C46-26E2-BF9530E50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CCC0F3-BD0A-CF2B-CC28-1314E00EC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4696-6494-4490-9044-0363AC20BD2F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529869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258D38-8B99-125B-9C07-3320160AE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1694-9FE6-497C-8BD2-6F9608774EF6}" type="datetimeFigureOut">
              <a:rPr lang="en-FI" smtClean="0"/>
              <a:t>24/06/2026</a:t>
            </a:fld>
            <a:endParaRPr lang="en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01B0AA-8DC7-0F08-1FFB-337764191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3E29FE-FDE0-207F-4C40-433C0FFF4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4696-6494-4490-9044-0363AC20BD2F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690694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B1008-4CC9-30EC-5A0A-53B09275D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5EE32-7586-DE3E-6738-F79629ECF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FC830-0146-88EC-3AA0-21AE99F9EE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A995DE-CF4B-C50B-F6B3-F1A0722C8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1694-9FE6-497C-8BD2-6F9608774EF6}" type="datetimeFigureOut">
              <a:rPr lang="en-FI" smtClean="0"/>
              <a:t>24/06/2026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E06E87-1AD2-97ED-5C9D-C91A583FC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B48544-A6F0-D71F-7028-39DC6A76F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4696-6494-4490-9044-0363AC20BD2F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96335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2902C-17FF-389C-EC04-F0B171697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7BF14B-89AD-A77D-81E7-D278A2F686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11380E-F692-7472-E0B5-DF8CA15E55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A414F8-A99E-A2DE-3014-887FD6680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1694-9FE6-497C-8BD2-6F9608774EF6}" type="datetimeFigureOut">
              <a:rPr lang="en-FI" smtClean="0"/>
              <a:t>24/06/2026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4C63CE-C51E-8014-B2A3-6A7412437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CB8920-1E0A-DA18-DA9B-EF3ECBAC3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4696-6494-4490-9044-0363AC20BD2F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020661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9C0EF3-61B9-0075-049D-2354B6A83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9AFE0A-E48A-EA8D-F1D6-1BF1D3E94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37D99-86AD-ED98-4352-3312DB6BFB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E91694-9FE6-497C-8BD2-6F9608774EF6}" type="datetimeFigureOut">
              <a:rPr lang="en-FI" smtClean="0"/>
              <a:t>24/06/2026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1D1B53-5010-382D-ECD7-7B992C8E9E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D5C9B-32BE-FF5C-5BBC-3D6C990BD1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874696-6494-4490-9044-0363AC20BD2F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70309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perspectives.plus/p/release-planner-visualized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perspectives.plus/p/release-plans-the-way-they-should-b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github.com/microsoft/PowerAppsCodeApps/tree/main/powercat/release-planner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eleaseplans.microsoft.com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eleaseplans.microsoft.com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JplUNEGy54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F82738-C146-124E-E619-023671FA2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" y="0"/>
            <a:ext cx="12190941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208C71-83BA-9E0C-77CA-C59708380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2844799" y="3153319"/>
            <a:ext cx="3708400" cy="3708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407D18-3AA4-2B04-F7B4-69BCFECB45D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059" r="40940"/>
          <a:stretch>
            <a:fillRect/>
          </a:stretch>
        </p:blipFill>
        <p:spPr>
          <a:xfrm>
            <a:off x="6095999" y="0"/>
            <a:ext cx="6096001" cy="68505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8124BE-7ACB-69F9-61DC-DA697344EF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5412054" y="3047999"/>
            <a:ext cx="6779945" cy="38137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1755F8E-1AFF-EEB0-ED88-DE212FAB68C9}"/>
              </a:ext>
            </a:extLst>
          </p:cNvPr>
          <p:cNvSpPr txBox="1"/>
          <p:nvPr/>
        </p:nvSpPr>
        <p:spPr>
          <a:xfrm>
            <a:off x="1587499" y="2224952"/>
            <a:ext cx="901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Release Plans Battle</a:t>
            </a:r>
            <a:endParaRPr lang="en-FI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CE846C8-6D21-3F5D-BD4C-321014AC42F1}"/>
              </a:ext>
            </a:extLst>
          </p:cNvPr>
          <p:cNvSpPr/>
          <p:nvPr/>
        </p:nvSpPr>
        <p:spPr>
          <a:xfrm>
            <a:off x="1689196" y="2282510"/>
            <a:ext cx="8843853" cy="1088904"/>
          </a:xfrm>
          <a:prstGeom prst="round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B22B9C-B1DF-9E5F-109D-C2038264D0E0}"/>
              </a:ext>
            </a:extLst>
          </p:cNvPr>
          <p:cNvSpPr txBox="1"/>
          <p:nvPr/>
        </p:nvSpPr>
        <p:spPr>
          <a:xfrm>
            <a:off x="3177325" y="6328670"/>
            <a:ext cx="3043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Jukka Niiranen</a:t>
            </a:r>
            <a:endParaRPr lang="en-FI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0B01F0-72A6-E327-89AD-A752211CFFFB}"/>
              </a:ext>
            </a:extLst>
          </p:cNvPr>
          <p:cNvSpPr txBox="1"/>
          <p:nvPr/>
        </p:nvSpPr>
        <p:spPr>
          <a:xfrm>
            <a:off x="9397469" y="6327343"/>
            <a:ext cx="3043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Reza Dorrani</a:t>
            </a:r>
            <a:endParaRPr lang="en-FI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6807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0415898-D720-D135-F554-825326873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Power of an API</a:t>
            </a:r>
            <a:endParaRPr lang="en-FI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B93B916-74B1-00A5-78EA-87BBC17F5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55425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Microsoft’s official Release planner website presents Dynamics 365 and Power Platform release items via a customized Power Pages UI. It’s… not perfect.</a:t>
            </a:r>
          </a:p>
          <a:p>
            <a:r>
              <a:rPr lang="en-US" dirty="0"/>
              <a:t>Luckily, there is a JSON API available that offers the same raw data on release plan items.</a:t>
            </a:r>
          </a:p>
          <a:p>
            <a:r>
              <a:rPr lang="en-US" dirty="0"/>
              <a:t>Let’s look at what has been built from that data.</a:t>
            </a:r>
            <a:endParaRPr lang="en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B4D888-1D12-09B8-AB19-B6CB10C135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0840"/>
          <a:stretch>
            <a:fillRect/>
          </a:stretch>
        </p:blipFill>
        <p:spPr>
          <a:xfrm>
            <a:off x="6198376" y="7438"/>
            <a:ext cx="5993624" cy="685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13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441E9-9E49-5E7D-8E9A-638C484A2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txBody>
          <a:bodyPr/>
          <a:lstStyle/>
          <a:p>
            <a:r>
              <a:rPr lang="en-US" dirty="0"/>
              <a:t>2024 version: Release Plans Visualized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E30D4-F2D3-24F8-4454-36C1D9071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731962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Jukka Niiranen and Wouter </a:t>
            </a:r>
            <a:r>
              <a:rPr lang="en-US" dirty="0" err="1"/>
              <a:t>Kessener</a:t>
            </a:r>
            <a:r>
              <a:rPr lang="en-US" dirty="0"/>
              <a:t> created a Power BI report on top of the Release Planner API data.</a:t>
            </a:r>
          </a:p>
          <a:p>
            <a:r>
              <a:rPr lang="en-US" dirty="0"/>
              <a:t>Launched as a public report embedded on a simple Hugo static website published at </a:t>
            </a:r>
            <a:r>
              <a:rPr lang="en-US" b="1" dirty="0"/>
              <a:t>releaseplans.net</a:t>
            </a:r>
            <a:r>
              <a:rPr lang="en-US" dirty="0"/>
              <a:t>.</a:t>
            </a:r>
          </a:p>
          <a:p>
            <a:r>
              <a:rPr lang="en-US" dirty="0"/>
              <a:t>Daily PBI report refresh running in Jukka’s M365 tenant.</a:t>
            </a:r>
          </a:p>
          <a:p>
            <a:r>
              <a:rPr lang="en-US" dirty="0"/>
              <a:t>Launch </a:t>
            </a:r>
            <a:r>
              <a:rPr lang="en-US" dirty="0">
                <a:hlinkClick r:id="rId2"/>
              </a:rPr>
              <a:t>announcement</a:t>
            </a:r>
            <a:r>
              <a:rPr lang="en-US" dirty="0"/>
              <a:t>.</a:t>
            </a:r>
            <a:endParaRPr lang="en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7E3052-95E9-5D4E-C060-A8D6E360C4A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" r="36773"/>
          <a:stretch>
            <a:fillRect/>
          </a:stretch>
        </p:blipFill>
        <p:spPr>
          <a:xfrm>
            <a:off x="6096001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99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3D9A9B-0CA2-A276-A4CF-91C0A5499B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47BEE-4E04-9396-A9BF-B2536E1EE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txBody>
          <a:bodyPr/>
          <a:lstStyle/>
          <a:p>
            <a:r>
              <a:rPr lang="en-US" dirty="0"/>
              <a:t>2026 version: Release Plans Browser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51B83-E8E9-2287-C970-DA121F1A1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731962" cy="4351338"/>
          </a:xfrm>
        </p:spPr>
        <p:txBody>
          <a:bodyPr>
            <a:normAutofit/>
          </a:bodyPr>
          <a:lstStyle/>
          <a:p>
            <a:r>
              <a:rPr lang="en-US" dirty="0"/>
              <a:t>Jukka used Codex CLI and GPT-5.4 (Pro) to vibe code a new React site for browsing the release item data directly on a website.</a:t>
            </a:r>
          </a:p>
          <a:p>
            <a:r>
              <a:rPr lang="en-US" dirty="0"/>
              <a:t>Running on GitHub Pages as a static site with daily Action on data sync via Python script.</a:t>
            </a:r>
          </a:p>
          <a:p>
            <a:r>
              <a:rPr lang="en-US" dirty="0"/>
              <a:t>Launch </a:t>
            </a:r>
            <a:r>
              <a:rPr lang="en-US" dirty="0">
                <a:hlinkClick r:id="rId2"/>
              </a:rPr>
              <a:t>announcement</a:t>
            </a:r>
            <a:r>
              <a:rPr lang="en-US" dirty="0"/>
              <a:t>.</a:t>
            </a:r>
            <a:endParaRPr lang="en-FI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86F38D-5A81-6AE2-B3E4-A103F460BE1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0000"/>
          <a:stretch>
            <a:fillRect/>
          </a:stretch>
        </p:blipFill>
        <p:spPr>
          <a:xfrm>
            <a:off x="6096529" y="0"/>
            <a:ext cx="60954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167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5C81B5-E56A-CCF1-62B5-E271E60C5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1DF01-ABE1-7198-6CA1-129681399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txBody>
          <a:bodyPr/>
          <a:lstStyle/>
          <a:p>
            <a:r>
              <a:rPr lang="en-US"/>
              <a:t>2026: MS Power CAT sample app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CBC6F-5254-E30E-1D70-5363F8770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731962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Reza Dorrani released a sample app called Release Plans Explorer on May 2026.</a:t>
            </a:r>
          </a:p>
          <a:p>
            <a:r>
              <a:rPr lang="en-US" dirty="0"/>
              <a:t>Implemented as a Power Apps Code App you can install in your environment as a solution.</a:t>
            </a:r>
          </a:p>
          <a:p>
            <a:r>
              <a:rPr lang="en-US" dirty="0"/>
              <a:t>Retrieves release item data via a custom connector on app launch.</a:t>
            </a:r>
          </a:p>
          <a:p>
            <a:r>
              <a:rPr lang="en-US" dirty="0"/>
              <a:t>Project </a:t>
            </a:r>
            <a:r>
              <a:rPr lang="en-US" dirty="0">
                <a:hlinkClick r:id="rId2"/>
              </a:rPr>
              <a:t>repo</a:t>
            </a:r>
            <a:r>
              <a:rPr lang="en-US" dirty="0"/>
              <a:t>.</a:t>
            </a:r>
            <a:endParaRPr lang="en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69E359-E5AD-C692-5968-7956061027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059" r="40940"/>
          <a:stretch>
            <a:fillRect/>
          </a:stretch>
        </p:blipFill>
        <p:spPr>
          <a:xfrm>
            <a:off x="6095999" y="0"/>
            <a:ext cx="6096001" cy="685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630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F1CAF-329A-609C-0EAE-483EC6B97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comparison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79BF22-1B17-0CED-879E-2CFCB1E04D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ReleasePlans.net</a:t>
            </a:r>
            <a:endParaRPr lang="en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3B51B8-C2B8-72BE-E9DE-78161D85F07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Built with AI, React + TypeScript + Vite</a:t>
            </a:r>
          </a:p>
          <a:p>
            <a:r>
              <a:rPr lang="en-US" dirty="0"/>
              <a:t>Available online to everyone without any app installation</a:t>
            </a:r>
          </a:p>
          <a:p>
            <a:r>
              <a:rPr lang="en-US" dirty="0"/>
              <a:t>Runs on GitHub Pages, zero cost for using  and running</a:t>
            </a:r>
          </a:p>
          <a:p>
            <a:r>
              <a:rPr lang="en-US" dirty="0"/>
              <a:t>Current repo is not public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EA3762-7F88-3657-2BF4-1AB13F3191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Release Plans Explorer code app</a:t>
            </a:r>
            <a:endParaRPr lang="en-FI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057287-F4E1-A36E-B558-63EF4E262BF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>Built with AI, React + TypeScript + Vite</a:t>
            </a:r>
          </a:p>
          <a:p>
            <a:r>
              <a:rPr lang="en-US" dirty="0"/>
              <a:t>Solution must be deployed to Power Platform environment</a:t>
            </a:r>
          </a:p>
          <a:p>
            <a:r>
              <a:rPr lang="en-US" dirty="0"/>
              <a:t>Requires Power Apps premium license for app users</a:t>
            </a:r>
          </a:p>
          <a:p>
            <a:r>
              <a:rPr lang="en-US" dirty="0"/>
              <a:t>Source code available for building your own version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1290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CA46FB-973B-E096-3168-6A184DA1E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19"/>
            <a:ext cx="12192000" cy="685056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9316FC6-A07E-8FC4-35C9-42B6873A62DD}"/>
              </a:ext>
            </a:extLst>
          </p:cNvPr>
          <p:cNvSpPr/>
          <p:nvPr/>
        </p:nvSpPr>
        <p:spPr>
          <a:xfrm>
            <a:off x="2673398" y="5352639"/>
            <a:ext cx="7538566" cy="1077218"/>
          </a:xfrm>
          <a:prstGeom prst="round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400AC3-E72B-B8E1-8F5E-49F11E5328D6}"/>
              </a:ext>
            </a:extLst>
          </p:cNvPr>
          <p:cNvSpPr txBox="1"/>
          <p:nvPr/>
        </p:nvSpPr>
        <p:spPr>
          <a:xfrm>
            <a:off x="2771122" y="5352639"/>
            <a:ext cx="71057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Release Planner: default site</a:t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>
                <a:solidFill>
                  <a:srgbClr val="4678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https://releaseplans.microsoft.com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FI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79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AF247D-FEE6-B86A-A837-80CEA1EAE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8" y="0"/>
            <a:ext cx="12176643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39114F4-5602-303C-C86E-968C33F51547}"/>
              </a:ext>
            </a:extLst>
          </p:cNvPr>
          <p:cNvSpPr/>
          <p:nvPr/>
        </p:nvSpPr>
        <p:spPr>
          <a:xfrm>
            <a:off x="293165" y="4989671"/>
            <a:ext cx="7538566" cy="1077218"/>
          </a:xfrm>
          <a:prstGeom prst="round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C73983-A19A-B744-BB48-4CEAED97DBF9}"/>
              </a:ext>
            </a:extLst>
          </p:cNvPr>
          <p:cNvSpPr txBox="1"/>
          <p:nvPr/>
        </p:nvSpPr>
        <p:spPr>
          <a:xfrm>
            <a:off x="390889" y="4989671"/>
            <a:ext cx="71057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Release Plans Browser: Jukka’s site</a:t>
            </a:r>
            <a:b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https://releaseplans.microsoft.com/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FI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8337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EAB3FA-251A-FC86-D002-E1C6E3CA9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5"/>
            <a:ext cx="12192000" cy="685382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67D2377-27BE-F0C0-B139-9325DE7607FC}"/>
              </a:ext>
            </a:extLst>
          </p:cNvPr>
          <p:cNvSpPr/>
          <p:nvPr/>
        </p:nvSpPr>
        <p:spPr>
          <a:xfrm>
            <a:off x="230345" y="5548084"/>
            <a:ext cx="8767072" cy="1077218"/>
          </a:xfrm>
          <a:prstGeom prst="round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403F71-F820-E74B-82C2-8C64773ED4BE}"/>
              </a:ext>
            </a:extLst>
          </p:cNvPr>
          <p:cNvSpPr txBox="1"/>
          <p:nvPr/>
        </p:nvSpPr>
        <p:spPr>
          <a:xfrm>
            <a:off x="328069" y="5548084"/>
            <a:ext cx="85995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Release Plans Explorer: Reza’s app</a:t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https://youtube.com/watch?v=eJplUNEGy54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n-FI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6332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353</Words>
  <Application>Microsoft Office PowerPoint</Application>
  <PresentationFormat>Widescreen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PowerPoint Presentation</vt:lpstr>
      <vt:lpstr>The Power of an API</vt:lpstr>
      <vt:lpstr>2024 version: Release Plans Visualized</vt:lpstr>
      <vt:lpstr>2026 version: Release Plans Browser</vt:lpstr>
      <vt:lpstr>2026: MS Power CAT sample app</vt:lpstr>
      <vt:lpstr>Architecture comparison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Jukka Niiranen</dc:creator>
  <cp:lastModifiedBy>Jukka Niiranen</cp:lastModifiedBy>
  <cp:revision>2</cp:revision>
  <dcterms:created xsi:type="dcterms:W3CDTF">2026-06-12T07:09:35Z</dcterms:created>
  <dcterms:modified xsi:type="dcterms:W3CDTF">2026-06-24T07:29:26Z</dcterms:modified>
</cp:coreProperties>
</file>